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17.png" ContentType="image/png"/>
  <Override PartName="/ppt/media/image16.jpeg" ContentType="image/jpeg"/>
  <Override PartName="/ppt/media/image15.png" ContentType="image/png"/>
  <Override PartName="/ppt/media/image14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6.wmf" ContentType="image/x-wmf"/>
  <Override PartName="/ppt/media/image11.wmf" ContentType="image/x-wmf"/>
  <Override PartName="/ppt/media/image7.wmf" ContentType="image/x-wmf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C3C3931-85D0-417F-B3E5-227EA0E9392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3880" cy="449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19EE6D-3672-470D-B4E3-064F3704552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080" cy="342108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8480" cy="410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160" cy="6844680"/>
          </a:xfrm>
          <a:prstGeom prst="rect">
            <a:avLst/>
          </a:prstGeom>
          <a:ln w="0">
            <a:noFill/>
          </a:ln>
        </p:spPr>
      </p:pic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4480" cy="1461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3960" cy="43801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23</a:t>
            </a:r>
            <a:r>
              <a:rPr b="0" lang="en-US" sz="4400" spc="-1" strike="noStrike" baseline="33000">
                <a:latin typeface="Arial"/>
              </a:rPr>
              <a:t>rd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Feedback: What was most helpful for learning aircraft dynamics? What was least helpful?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P4 due 4/29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2560" cy="270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43530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2024-04-23T10:08:19Z</dcterms:modified>
  <cp:revision>351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